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466"/>
    <p:restoredTop sz="96327"/>
  </p:normalViewPr>
  <p:slideViewPr>
    <p:cSldViewPr snapToGrid="0">
      <p:cViewPr varScale="1">
        <p:scale>
          <a:sx n="103" d="100"/>
          <a:sy n="103" d="100"/>
        </p:scale>
        <p:origin x="11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10/06/2024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249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10/06/2024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45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10/06/2024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269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10/06/2024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163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10/06/2024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88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10/06/2024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330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10/06/2024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950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10/06/2024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637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10/06/2024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328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10/06/2024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633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0D281-B1FB-0E48-9389-4384455E045E}" type="datetimeFigureOut">
              <a:rPr lang="es-MX" smtClean="0"/>
              <a:t>10/06/2024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155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0D281-B1FB-0E48-9389-4384455E045E}" type="datetimeFigureOut">
              <a:rPr lang="es-MX" smtClean="0"/>
              <a:t>10/06/2024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B81F0-0F39-AC46-812F-7977D6D950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74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1%20VIDEO%20IFAI%20PROTECCION%20DE%20DATOS.mp4" TargetMode="External"/><Relationship Id="rId3" Type="http://schemas.openxmlformats.org/officeDocument/2006/relationships/image" Target="../media/image2.emf"/><Relationship Id="rId7" Type="http://schemas.openxmlformats.org/officeDocument/2006/relationships/hyperlink" Target="https://pxhere.com/en/photo/1403209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en/photo/1403209" TargetMode="External"/><Relationship Id="rId3" Type="http://schemas.openxmlformats.org/officeDocument/2006/relationships/image" Target="../media/image2.emf"/><Relationship Id="rId7" Type="http://schemas.openxmlformats.org/officeDocument/2006/relationships/image" Target="../media/image5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hyperlink" Target="1%20VIDEO%20IFAI%20PROTECCION%20DE%20DATOS.mp4" TargetMode="Externa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rivacidad@lasallecancun.edu.mx" TargetMode="Externa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EA24807-715D-84D0-46E8-91538DA28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533" y="2096000"/>
            <a:ext cx="5477467" cy="3926647"/>
          </a:xfrm>
        </p:spPr>
        <p:txBody>
          <a:bodyPr>
            <a:normAutofit/>
          </a:bodyPr>
          <a:lstStyle/>
          <a:p>
            <a:pPr algn="ctr"/>
            <a:r>
              <a:rPr lang="es-ES_tradnl" sz="6600" b="1" dirty="0">
                <a:solidFill>
                  <a:schemeClr val="bg2">
                    <a:lumMod val="25000"/>
                  </a:schemeClr>
                </a:solidFill>
                <a:latin typeface="Indivisa Text Sans" pitchFamily="2" charset="77"/>
                <a:ea typeface="Avenir Heavy" charset="0"/>
                <a:cs typeface="Avenir Heavy" charset="0"/>
              </a:rPr>
              <a:t>Privacidad de Datos.</a:t>
            </a:r>
            <a:br>
              <a:rPr lang="es-ES_tradnl" sz="8000" b="1" dirty="0">
                <a:solidFill>
                  <a:schemeClr val="bg2">
                    <a:lumMod val="25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</a:br>
            <a:r>
              <a:rPr lang="es-ES_tradnl" sz="5800" dirty="0">
                <a:solidFill>
                  <a:srgbClr val="002060"/>
                </a:solidFill>
                <a:latin typeface="Indivisa Text Sans" pitchFamily="2" charset="77"/>
                <a:ea typeface="Avenir Medium" charset="0"/>
                <a:cs typeface="Avenir Medium" charset="0"/>
              </a:rPr>
              <a:t>BIENVENIDOS</a:t>
            </a:r>
          </a:p>
        </p:txBody>
      </p:sp>
    </p:spTree>
    <p:extLst>
      <p:ext uri="{BB962C8B-B14F-4D97-AF65-F5344CB8AC3E}">
        <p14:creationId xmlns:p14="http://schemas.microsoft.com/office/powerpoint/2010/main" val="2048609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B87CA14-215F-83F7-5B2D-067999B83E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234097" y="3267044"/>
            <a:ext cx="3701466" cy="294558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ECE2767-B44B-CE81-8661-AEB6F166FC43}"/>
              </a:ext>
            </a:extLst>
          </p:cNvPr>
          <p:cNvSpPr txBox="1"/>
          <p:nvPr/>
        </p:nvSpPr>
        <p:spPr>
          <a:xfrm>
            <a:off x="2270623" y="896631"/>
            <a:ext cx="83127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s-MX" sz="5400" b="1" dirty="0">
                <a:solidFill>
                  <a:schemeClr val="bg2">
                    <a:lumMod val="25000"/>
                  </a:schemeClr>
                </a:solidFill>
                <a:latin typeface="Indivisa Text Sans" pitchFamily="2" charset="77"/>
                <a:ea typeface="+mj-ea"/>
                <a:cs typeface="+mj-cs"/>
              </a:rPr>
              <a:t>Qué son los </a:t>
            </a:r>
          </a:p>
          <a:p>
            <a:r>
              <a:rPr lang="es-MX" sz="5400" b="1" dirty="0">
                <a:latin typeface="Indivisa Text Sans" pitchFamily="2" charset="77"/>
                <a:ea typeface="+mj-ea"/>
                <a:cs typeface="+mj-cs"/>
                <a:hlinkClick r:id="rId8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Datos Personales</a:t>
            </a:r>
            <a:r>
              <a:rPr lang="es-MX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MX" sz="5400" dirty="0"/>
          </a:p>
        </p:txBody>
      </p:sp>
    </p:spTree>
    <p:extLst>
      <p:ext uri="{BB962C8B-B14F-4D97-AF65-F5344CB8AC3E}">
        <p14:creationId xmlns:p14="http://schemas.microsoft.com/office/powerpoint/2010/main" val="374528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ECE2767-B44B-CE81-8661-AEB6F166FC43}"/>
              </a:ext>
            </a:extLst>
          </p:cNvPr>
          <p:cNvSpPr txBox="1"/>
          <p:nvPr/>
        </p:nvSpPr>
        <p:spPr>
          <a:xfrm>
            <a:off x="2675879" y="1028096"/>
            <a:ext cx="83127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s-MX" sz="3600" b="1" dirty="0">
                <a:solidFill>
                  <a:schemeClr val="bg2">
                    <a:lumMod val="25000"/>
                  </a:schemeClr>
                </a:solidFill>
                <a:latin typeface="Indivisa Text Sans" pitchFamily="2" charset="77"/>
                <a:ea typeface="+mj-ea"/>
                <a:cs typeface="+mj-cs"/>
              </a:rPr>
              <a:t>Qué son los </a:t>
            </a:r>
            <a:r>
              <a:rPr lang="es-MX" sz="3600" b="1" dirty="0">
                <a:latin typeface="Indivisa Text Sans" pitchFamily="2" charset="77"/>
                <a:ea typeface="+mj-ea"/>
                <a:cs typeface="+mj-cs"/>
                <a:hlinkClick r:id="rId6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Datos Personales</a:t>
            </a: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MX" sz="3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7BCB57-AF9A-5ABB-29D8-B9E6139FAEE8}"/>
              </a:ext>
            </a:extLst>
          </p:cNvPr>
          <p:cNvSpPr txBox="1"/>
          <p:nvPr/>
        </p:nvSpPr>
        <p:spPr>
          <a:xfrm>
            <a:off x="993712" y="1745430"/>
            <a:ext cx="9475236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s-MX" sz="2000" b="1" dirty="0">
                <a:solidFill>
                  <a:srgbClr val="002060"/>
                </a:solidFill>
              </a:rPr>
              <a:t>Los datos personales son cualquier información que refiera a una persona física que pueda ser identificada a través de los mismos, los cuales se pueden expresar en forma numérica, alfabética, gráfica, fotográfica, acústica o de cualquier otro tipo, como, por ejemplo: nombre, apellidos, CURP, estado civil, lugar y fecha de nacimiento, domicilio, número telefónico, correo electrónico, grado de estudios, sueldo, entre otros. </a:t>
            </a:r>
          </a:p>
          <a:p>
            <a:pPr marL="0" indent="0" algn="just">
              <a:buNone/>
            </a:pPr>
            <a:endParaRPr lang="es-MX" sz="2000" b="1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s-MX" sz="2000" b="1" dirty="0"/>
              <a:t>La protección de datos personales es un derecho humano, </a:t>
            </a:r>
            <a:r>
              <a:rPr lang="es-MX" sz="2000" dirty="0"/>
              <a:t>que le da a los individuos el poder de controlar la información personal que comparten con terceros, así como el derecho a que ésta se utilice de forma adecuada, para permitir el ejercicio de otros derechos y evitar daños a su titular.</a:t>
            </a:r>
            <a:endParaRPr lang="es-MX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Universidad, en cumplimiento a esta Ley, pone a tu disposición su: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MX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Aviso de Privacidad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ABED719-00FF-79AB-3B95-CEC40A55A3F8}"/>
              </a:ext>
            </a:extLst>
          </p:cNvPr>
          <p:cNvSpPr txBox="1"/>
          <p:nvPr/>
        </p:nvSpPr>
        <p:spPr>
          <a:xfrm>
            <a:off x="1331947" y="6027203"/>
            <a:ext cx="8313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cap="none" spc="0" dirty="0">
                <a:ln w="6600">
                  <a:solidFill>
                    <a:srgbClr val="FF0000"/>
                  </a:solidFill>
                  <a:prstDash val="solid"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Tus DATOS están protegidos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0CFFC26-D96B-63C9-B946-9F509EF2E0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55831" y="1847079"/>
            <a:ext cx="612970" cy="58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8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pic>
        <p:nvPicPr>
          <p:cNvPr id="2" name="Imagen 1" descr="Una captura de pantalla de una computadora&#10;&#10;Descripción generada automáticamente">
            <a:extLst>
              <a:ext uri="{FF2B5EF4-FFF2-40B4-BE49-F238E27FC236}">
                <a16:creationId xmlns:a16="http://schemas.microsoft.com/office/drawing/2014/main" id="{272A0CE8-D97B-656D-CC4F-18DA18FF6A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402"/>
          <a:stretch/>
        </p:blipFill>
        <p:spPr bwMode="auto">
          <a:xfrm>
            <a:off x="523757" y="1182290"/>
            <a:ext cx="9237306" cy="55146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3475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pic>
        <p:nvPicPr>
          <p:cNvPr id="3" name="Marcador de contenido 3" descr="Captura de pantalla de computadora">
            <a:extLst>
              <a:ext uri="{FF2B5EF4-FFF2-40B4-BE49-F238E27FC236}">
                <a16:creationId xmlns:a16="http://schemas.microsoft.com/office/drawing/2014/main" id="{5260B9E6-A5F3-0B68-CBBC-AFD282030B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5812"/>
          <a:stretch/>
        </p:blipFill>
        <p:spPr bwMode="auto">
          <a:xfrm>
            <a:off x="1039973" y="1096934"/>
            <a:ext cx="8498822" cy="57610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8735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pic>
        <p:nvPicPr>
          <p:cNvPr id="2" name="Marcador de contenido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433B37AB-20E9-F4E7-7B9D-2778D86140A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9" t="-302" r="468" b="14357"/>
          <a:stretch/>
        </p:blipFill>
        <p:spPr bwMode="auto">
          <a:xfrm>
            <a:off x="764726" y="1101524"/>
            <a:ext cx="8778240" cy="57564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7376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BCF764F5-210D-7327-6E4C-FFE1D3926138}"/>
              </a:ext>
            </a:extLst>
          </p:cNvPr>
          <p:cNvSpPr/>
          <p:nvPr/>
        </p:nvSpPr>
        <p:spPr>
          <a:xfrm rot="10800000">
            <a:off x="3413760" y="0"/>
            <a:ext cx="8778240" cy="6858000"/>
          </a:xfrm>
          <a:prstGeom prst="rect">
            <a:avLst/>
          </a:prstGeom>
          <a:gradFill flip="none" rotWithShape="1">
            <a:gsLst>
              <a:gs pos="0">
                <a:srgbClr val="1D285D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B6F9E3-CA08-9D0A-91B5-0FFFA9AF8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188" y="-2026150"/>
            <a:ext cx="2247900" cy="7366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48870B-D529-00FB-2881-6FFD6783D8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 rot="16643979">
            <a:off x="7978075" y="3174339"/>
            <a:ext cx="6734794" cy="232077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F0FC419-FBA4-91AE-DFFA-43388037892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0"/>
            <a:alphaModFix amt="34000"/>
          </a:blip>
          <a:stretch>
            <a:fillRect/>
          </a:stretch>
        </p:blipFill>
        <p:spPr>
          <a:xfrm>
            <a:off x="6426986" y="-5753246"/>
            <a:ext cx="2050078" cy="507638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1CDB83-7ED1-BD5E-CADE-2201E998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9" y="334934"/>
            <a:ext cx="2349500" cy="762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FCD6032-B6D0-5D1F-B751-B2F948AF76D6}"/>
              </a:ext>
            </a:extLst>
          </p:cNvPr>
          <p:cNvSpPr txBox="1"/>
          <p:nvPr/>
        </p:nvSpPr>
        <p:spPr>
          <a:xfrm>
            <a:off x="1087017" y="1300656"/>
            <a:ext cx="9297954" cy="4711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MX" sz="2800" b="1" dirty="0"/>
              <a:t>Lic. Jose Cristobal Ceme</a:t>
            </a:r>
          </a:p>
          <a:p>
            <a:pPr>
              <a:lnSpc>
                <a:spcPct val="120000"/>
              </a:lnSpc>
            </a:pPr>
            <a:endParaRPr lang="es-MX" sz="2800" dirty="0"/>
          </a:p>
          <a:p>
            <a:pPr>
              <a:lnSpc>
                <a:spcPct val="120000"/>
              </a:lnSpc>
            </a:pPr>
            <a:r>
              <a:rPr lang="es-MX" sz="2800" dirty="0">
                <a:latin typeface="+mn-lt"/>
              </a:rPr>
              <a:t>Horario de Atención:</a:t>
            </a:r>
          </a:p>
          <a:p>
            <a:pPr>
              <a:lnSpc>
                <a:spcPct val="120000"/>
              </a:lnSpc>
            </a:pPr>
            <a:r>
              <a:rPr lang="es-MX" sz="2800" b="1" dirty="0">
                <a:latin typeface="+mn-lt"/>
              </a:rPr>
              <a:t>Lunes – Viernes</a:t>
            </a:r>
          </a:p>
          <a:p>
            <a:pPr>
              <a:lnSpc>
                <a:spcPct val="120000"/>
              </a:lnSpc>
            </a:pPr>
            <a:r>
              <a:rPr lang="es-MX" sz="2800" b="1" dirty="0">
                <a:latin typeface="+mn-lt"/>
              </a:rPr>
              <a:t>9:00-14:00hrs</a:t>
            </a:r>
          </a:p>
          <a:p>
            <a:pPr>
              <a:lnSpc>
                <a:spcPct val="120000"/>
              </a:lnSpc>
            </a:pPr>
            <a:r>
              <a:rPr lang="es-MX" sz="2800" b="1" dirty="0">
                <a:latin typeface="+mn-lt"/>
              </a:rPr>
              <a:t>15:00- 18:0hrs</a:t>
            </a:r>
          </a:p>
          <a:p>
            <a:pPr>
              <a:lnSpc>
                <a:spcPct val="120000"/>
              </a:lnSpc>
            </a:pPr>
            <a:endParaRPr lang="es-MX" sz="2800" b="1" dirty="0"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s-MX" sz="2800" dirty="0">
                <a:latin typeface="+mn-lt"/>
              </a:rPr>
              <a:t>Tel: 886-22-01 ext. 115</a:t>
            </a:r>
            <a:endParaRPr lang="es-MX" sz="2800" b="1" dirty="0"/>
          </a:p>
          <a:p>
            <a:pPr defTabSz="262889">
              <a:lnSpc>
                <a:spcPct val="120000"/>
              </a:lnSpc>
              <a:defRPr sz="3600"/>
            </a:pPr>
            <a:r>
              <a:rPr lang="es-MX" sz="2800" dirty="0">
                <a:hlinkClick r:id="rId6"/>
              </a:rPr>
              <a:t>privacidad@lasallecancun.edu.mx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06378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102</TotalTime>
  <Words>207</Words>
  <Application>Microsoft Office PowerPoint</Application>
  <PresentationFormat>Panorámica</PresentationFormat>
  <Paragraphs>20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Avenir Heavy</vt:lpstr>
      <vt:lpstr>Calibri</vt:lpstr>
      <vt:lpstr>Calibri Light</vt:lpstr>
      <vt:lpstr>Indivisa Text Sans</vt:lpstr>
      <vt:lpstr>Tema de Office</vt:lpstr>
      <vt:lpstr>Privacidad de Datos. BIENVENIDOS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 BIENVENIDOS</dc:title>
  <dc:creator>VARGAS OSORIO FERNANDA</dc:creator>
  <cp:lastModifiedBy>Auxiliar Becas</cp:lastModifiedBy>
  <cp:revision>3</cp:revision>
  <dcterms:created xsi:type="dcterms:W3CDTF">2024-05-29T14:20:44Z</dcterms:created>
  <dcterms:modified xsi:type="dcterms:W3CDTF">2024-06-10T16:49:19Z</dcterms:modified>
</cp:coreProperties>
</file>